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70" r:id="rId4"/>
    <p:sldId id="274" r:id="rId5"/>
    <p:sldId id="266" r:id="rId6"/>
    <p:sldId id="277" r:id="rId7"/>
    <p:sldId id="273" r:id="rId8"/>
    <p:sldId id="278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26F4B6B-DAB4-4D95-ABD8-B591C6EF0C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22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06FA4CBD-08F7-4F64-A6C3-E2C46874EE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640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5011CAE8-1628-469F-BD4C-234821438A3B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81C4536-3C70-4FCC-B9D8-43D45A850055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5EF9AD1-270D-47FE-906C-0195C2B78DC5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A38D227-1D4D-4C8C-940B-52101B52B455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3C127984-A2ED-4638-B68B-FE40B3A5EABB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01B8133-8DF5-41A6-8206-B37ABBAD6110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BCA5ABDA-2520-4573-8489-EA0E624A3752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2DE28837-ACB4-4419-A58A-0F007F78DD3C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587475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88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37791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與基督同死，祂死算我死；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Dying with Jesus, by death reckoned mine;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與基督同起，我有祂生命；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Living with Jesus a new life Divine;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與基督同升，我超過此世；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Looking to Jesus till glory doth shine,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我時時刻刻歸於祂的名。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moment, O Lord, I am Thine.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71551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H408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時時刻刻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MOMENT BY MOMENT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我時時刻刻蒙祂愛保守，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I’m kept in His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我時時刻刻從祂得生命；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I’ve life from above;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我時時刻刻在祂前等候，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Looking to Jesus till glory doth shine;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我時時刻刻歸於祂的名。</a:t>
            </a:r>
          </a:p>
          <a:p>
            <a:pPr algn="ctr" eaLnBrk="1" hangingPunct="1">
              <a:spcAft>
                <a:spcPts val="600"/>
              </a:spcAft>
            </a:pPr>
            <a:r>
              <a:rPr lang="en-US" altLang="zh-TW" sz="2800" dirty="0">
                <a:ea typeface="標楷體" pitchFamily="65" charset="-120"/>
              </a:rPr>
              <a:t>Moment by moment O Lord, I am Thine.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沒有一試煉，祂是不同在，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trial that He is not there,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沒有一重擔，祂是不與共，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burden that He doth not bear,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沒有一痛苦，祂是不同背，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sorrow that He doth not share </a:t>
            </a:r>
            <a:r>
              <a:rPr lang="en-US" altLang="zh-TW" sz="2800" b="1" dirty="0">
                <a:ea typeface="標楷體" pitchFamily="65" charset="-120"/>
              </a:rPr>
              <a:t>–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我時時刻刻在祂眷顧中。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I’m under His care.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我時時刻刻蒙祂愛保守，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I’m kept in His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我時時刻刻從祂得生命；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I’ve life from above;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我時時刻刻在祂前等候，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Looking to Jesus till glory doth shine;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我時時刻刻歸於祂的名。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O Lord, I am Thine.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3/4,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沒有一寂寞，沒有一感傷，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heartache, and never a groan,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沒有一歎息，沒有一鬱悶，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teardrop, and never a moan,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沒有一艱難 </a:t>
            </a:r>
            <a:r>
              <a:rPr lang="en-US" altLang="zh-TW" dirty="0">
                <a:ea typeface="標楷體" pitchFamily="65" charset="-120"/>
              </a:rPr>
              <a:t>  </a:t>
            </a:r>
            <a:r>
              <a:rPr lang="zh-TW" altLang="en-US" dirty="0">
                <a:ea typeface="標楷體" pitchFamily="65" charset="-120"/>
              </a:rPr>
              <a:t>因在寶座上，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danger </a:t>
            </a:r>
            <a:r>
              <a:rPr lang="en-US" altLang="zh-TW" sz="2800" b="1" dirty="0">
                <a:ea typeface="標楷體" pitchFamily="65" charset="-120"/>
              </a:rPr>
              <a:t>–</a:t>
            </a:r>
            <a:r>
              <a:rPr lang="en-US" altLang="zh-TW" sz="2800" dirty="0">
                <a:ea typeface="標楷體" pitchFamily="65" charset="-120"/>
              </a:rPr>
              <a:t> but there on the throne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祂時時刻刻思念祂的人。</a:t>
            </a:r>
          </a:p>
          <a:p>
            <a:pPr algn="ctr" eaLnBrk="1" hangingPunct="1">
              <a:spcAft>
                <a:spcPts val="600"/>
              </a:spcAft>
            </a:pPr>
            <a:r>
              <a:rPr lang="en-US" altLang="zh-TW" sz="2800" dirty="0">
                <a:ea typeface="標楷體" pitchFamily="65" charset="-120"/>
              </a:rPr>
              <a:t>Moment by moment He thinks of His own.</a:t>
            </a:r>
            <a:endParaRPr lang="en-US" altLang="zh-TW" sz="28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我時時刻刻蒙祂愛保守，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I’m kept in His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我時時刻刻從祂得生命；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I’ve life from above;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我時時刻刻在祂前等候，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Looking to Jesus till glory doth shine;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我時時刻刻歸於祂的名。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O Lord, I am Thine.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4/4,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沒有一輭弱，祂不曾扶助，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weakness that He doth not feel,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沒有一疾病，祂不能醫治；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Never a sickness that He cannot heal;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時時刻刻，無論是樂是苦，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in woe or in weal,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耶穌我救主，與我同行止。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Jesus, my Savior, abides with me still.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H408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/4,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2/2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我時時刻刻蒙祂愛保守，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I’m kept in His love,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我時時刻刻從祂得生命；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I’ve life from above;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我時時刻刻在祂前等候，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Looking to Jesus till glory doth shine;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我時時刻刻歸於祂的名。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Moment by moment O Lord, I am Thine.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4288</TotalTime>
  <Words>603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H408  時時刻刻  MOMENT BY MOMENT (節1/4,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189</cp:revision>
  <dcterms:created xsi:type="dcterms:W3CDTF">2017-05-28T13:00:05Z</dcterms:created>
  <dcterms:modified xsi:type="dcterms:W3CDTF">2017-08-05T22:27:57Z</dcterms:modified>
</cp:coreProperties>
</file>